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42"/>
  </p:notesMasterIdLst>
  <p:sldIdLst>
    <p:sldId id="256" r:id="rId2"/>
    <p:sldId id="257" r:id="rId3"/>
    <p:sldId id="258" r:id="rId4"/>
    <p:sldId id="263" r:id="rId5"/>
    <p:sldId id="278" r:id="rId6"/>
    <p:sldId id="260" r:id="rId7"/>
    <p:sldId id="279" r:id="rId8"/>
    <p:sldId id="280" r:id="rId9"/>
    <p:sldId id="283" r:id="rId10"/>
    <p:sldId id="300" r:id="rId11"/>
    <p:sldId id="299" r:id="rId12"/>
    <p:sldId id="301" r:id="rId13"/>
    <p:sldId id="302" r:id="rId14"/>
    <p:sldId id="303" r:id="rId15"/>
    <p:sldId id="304" r:id="rId16"/>
    <p:sldId id="305" r:id="rId17"/>
    <p:sldId id="306" r:id="rId18"/>
    <p:sldId id="282" r:id="rId19"/>
    <p:sldId id="281" r:id="rId20"/>
    <p:sldId id="289" r:id="rId21"/>
    <p:sldId id="288" r:id="rId22"/>
    <p:sldId id="307" r:id="rId23"/>
    <p:sldId id="287" r:id="rId24"/>
    <p:sldId id="310" r:id="rId25"/>
    <p:sldId id="286" r:id="rId26"/>
    <p:sldId id="285" r:id="rId27"/>
    <p:sldId id="284" r:id="rId28"/>
    <p:sldId id="309" r:id="rId29"/>
    <p:sldId id="311" r:id="rId30"/>
    <p:sldId id="312" r:id="rId31"/>
    <p:sldId id="294" r:id="rId32"/>
    <p:sldId id="293" r:id="rId33"/>
    <p:sldId id="292" r:id="rId34"/>
    <p:sldId id="298" r:id="rId35"/>
    <p:sldId id="297" r:id="rId36"/>
    <p:sldId id="296" r:id="rId37"/>
    <p:sldId id="295" r:id="rId38"/>
    <p:sldId id="291" r:id="rId39"/>
    <p:sldId id="277" r:id="rId40"/>
    <p:sldId id="26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B7E34-1B1E-4824-A130-DCCBA67111CD}" type="datetimeFigureOut">
              <a:rPr lang="en-IN" smtClean="0"/>
              <a:pPr/>
              <a:t>13-12-2017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CE207-E1D2-4380-AC47-6E583E5A74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67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2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2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3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9988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7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93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48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5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1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3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5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0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8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9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8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44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264" y="900753"/>
            <a:ext cx="10972800" cy="3125338"/>
          </a:xfrm>
        </p:spPr>
        <p:txBody>
          <a:bodyPr/>
          <a:lstStyle/>
          <a:p>
            <a:r>
              <a:rPr lang="en-US" dirty="0"/>
              <a:t>SMILES </a:t>
            </a:r>
            <a:br>
              <a:rPr lang="en-US" dirty="0"/>
            </a:br>
            <a:r>
              <a:rPr lang="en-US" sz="2800" dirty="0"/>
              <a:t>(Serving Multiple Individual Lives with Effective Solutions) </a:t>
            </a:r>
            <a:br>
              <a:rPr lang="en-US" dirty="0"/>
            </a:br>
            <a:r>
              <a:rPr lang="en-US" dirty="0"/>
              <a:t>-Beyond Miles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2217" y="4788798"/>
            <a:ext cx="6433849" cy="861420"/>
          </a:xfrm>
        </p:spPr>
        <p:txBody>
          <a:bodyPr>
            <a:noAutofit/>
          </a:bodyPr>
          <a:lstStyle/>
          <a:p>
            <a:r>
              <a:rPr lang="en-US" sz="1800" dirty="0"/>
              <a:t>- CODE ARMY</a:t>
            </a:r>
          </a:p>
          <a:p>
            <a:r>
              <a:rPr lang="en-US" sz="1800" dirty="0"/>
              <a:t>	          ABHILASH KOSARAJU</a:t>
            </a:r>
          </a:p>
          <a:p>
            <a:r>
              <a:rPr lang="en-US" sz="1800" dirty="0"/>
              <a:t>                  JAI SONI</a:t>
            </a:r>
          </a:p>
          <a:p>
            <a:r>
              <a:rPr lang="en-US" sz="1800" dirty="0"/>
              <a:t>                  SUDEEP GUPTA S</a:t>
            </a:r>
          </a:p>
        </p:txBody>
      </p:sp>
    </p:spTree>
    <p:extLst>
      <p:ext uri="{BB962C8B-B14F-4D97-AF65-F5344CB8AC3E}">
        <p14:creationId xmlns:p14="http://schemas.microsoft.com/office/powerpoint/2010/main" val="344497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3819"/>
          </a:xfrm>
        </p:spPr>
        <p:txBody>
          <a:bodyPr/>
          <a:lstStyle/>
          <a:p>
            <a:r>
              <a:rPr lang="en-US" dirty="0"/>
              <a:t>Self Registration </a:t>
            </a:r>
          </a:p>
        </p:txBody>
      </p:sp>
      <p:pic>
        <p:nvPicPr>
          <p:cNvPr id="4" name="Content Placeholder 3" descr="Self Register-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629" y="1433016"/>
            <a:ext cx="9232260" cy="496284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09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elf Register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173" y="1692323"/>
            <a:ext cx="9508251" cy="465747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FDF95-B3BC-4554-A8B5-CB67DAF7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6151"/>
          </a:xfrm>
        </p:spPr>
        <p:txBody>
          <a:bodyPr/>
          <a:lstStyle/>
          <a:p>
            <a:r>
              <a:rPr lang="en-US" dirty="0"/>
              <a:t>Individual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6FFBF-AA2D-47B8-A17F-12C0516A9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88869"/>
            <a:ext cx="10004472" cy="5355771"/>
          </a:xfrm>
        </p:spPr>
      </p:pic>
    </p:spTree>
    <p:extLst>
      <p:ext uri="{BB962C8B-B14F-4D97-AF65-F5344CB8AC3E}">
        <p14:creationId xmlns:p14="http://schemas.microsoft.com/office/powerpoint/2010/main" val="395145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F140-15B0-4964-AE68-584EAA74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452718"/>
            <a:ext cx="9223520" cy="513933"/>
          </a:xfrm>
        </p:spPr>
        <p:txBody>
          <a:bodyPr/>
          <a:lstStyle/>
          <a:p>
            <a:r>
              <a:rPr lang="en-US" dirty="0"/>
              <a:t>Editing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A9E2F-4D81-4D30-81E6-E63C7FE6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1114697"/>
            <a:ext cx="9379621" cy="5653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C74C56-E1FC-4130-9CC8-5272E527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06" y="1114697"/>
            <a:ext cx="9300754" cy="433686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9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2382-0DC7-4C12-85C5-358A6D6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35" y="452718"/>
            <a:ext cx="9406400" cy="775191"/>
          </a:xfrm>
        </p:spPr>
        <p:txBody>
          <a:bodyPr/>
          <a:lstStyle/>
          <a:p>
            <a:r>
              <a:rPr lang="en-US" dirty="0"/>
              <a:t> Member </a:t>
            </a:r>
            <a:r>
              <a:rPr lang="en-US" dirty="0" err="1"/>
              <a:t>WorkArea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93D0E-6192-400B-8507-0DF844D03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691" y="1410789"/>
            <a:ext cx="9953898" cy="4837611"/>
          </a:xfrm>
        </p:spPr>
      </p:pic>
    </p:spTree>
    <p:extLst>
      <p:ext uri="{BB962C8B-B14F-4D97-AF65-F5344CB8AC3E}">
        <p14:creationId xmlns:p14="http://schemas.microsoft.com/office/powerpoint/2010/main" val="233530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4F7C-1D68-4327-9293-72985E2A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1648"/>
          </a:xfrm>
        </p:spPr>
        <p:txBody>
          <a:bodyPr/>
          <a:lstStyle/>
          <a:p>
            <a:r>
              <a:rPr lang="en-US" dirty="0"/>
              <a:t>Posting Request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E2F29-AEFE-4A67-8051-C2DF432CA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716" y="1279525"/>
            <a:ext cx="8833555" cy="4968875"/>
          </a:xfrm>
        </p:spPr>
      </p:pic>
    </p:spTree>
    <p:extLst>
      <p:ext uri="{BB962C8B-B14F-4D97-AF65-F5344CB8AC3E}">
        <p14:creationId xmlns:p14="http://schemas.microsoft.com/office/powerpoint/2010/main" val="212321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1EFA-D6A8-412E-BF63-07E5E87A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3" y="452718"/>
            <a:ext cx="9519611" cy="757773"/>
          </a:xfrm>
        </p:spPr>
        <p:txBody>
          <a:bodyPr/>
          <a:lstStyle/>
          <a:p>
            <a:r>
              <a:rPr lang="en-US" dirty="0"/>
              <a:t> Earning a Smile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B552D5-D527-4334-8E97-6137E24F1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89" y="1211263"/>
            <a:ext cx="8954910" cy="5037137"/>
          </a:xfrm>
        </p:spPr>
      </p:pic>
    </p:spTree>
    <p:extLst>
      <p:ext uri="{BB962C8B-B14F-4D97-AF65-F5344CB8AC3E}">
        <p14:creationId xmlns:p14="http://schemas.microsoft.com/office/powerpoint/2010/main" val="111591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260B-7F36-4211-9177-E8046C94B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1648"/>
          </a:xfrm>
        </p:spPr>
        <p:txBody>
          <a:bodyPr/>
          <a:lstStyle/>
          <a:p>
            <a:r>
              <a:rPr lang="en-US" dirty="0"/>
              <a:t>My Requests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46213-DE1E-4FD5-8BA8-D75C56E07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931" y="1184275"/>
            <a:ext cx="9002888" cy="5064125"/>
          </a:xfrm>
        </p:spPr>
      </p:pic>
    </p:spTree>
    <p:extLst>
      <p:ext uri="{BB962C8B-B14F-4D97-AF65-F5344CB8AC3E}">
        <p14:creationId xmlns:p14="http://schemas.microsoft.com/office/powerpoint/2010/main" val="351719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0172"/>
          </a:xfrm>
        </p:spPr>
        <p:txBody>
          <a:bodyPr/>
          <a:lstStyle/>
          <a:p>
            <a:r>
              <a:rPr lang="en-US" dirty="0"/>
              <a:t>Company Admin Work Area</a:t>
            </a:r>
          </a:p>
        </p:txBody>
      </p:sp>
      <p:pic>
        <p:nvPicPr>
          <p:cNvPr id="4" name="Content Placeholder 3" descr="7CompanyAdminWorkAre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525" y="1316328"/>
            <a:ext cx="9444251" cy="5312392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5706"/>
          </a:xfrm>
        </p:spPr>
        <p:txBody>
          <a:bodyPr/>
          <a:lstStyle/>
          <a:p>
            <a:r>
              <a:rPr lang="en-US" dirty="0"/>
              <a:t>Team Event Organization </a:t>
            </a:r>
          </a:p>
        </p:txBody>
      </p:sp>
      <p:pic>
        <p:nvPicPr>
          <p:cNvPr id="4" name="Content Placeholder 3" descr="8TeamInitiativeOrganizationAdminWorkARre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198" y="1255593"/>
            <a:ext cx="9552225" cy="537312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59197" cy="140053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659197" cy="4395152"/>
          </a:xfrm>
        </p:spPr>
        <p:txBody>
          <a:bodyPr/>
          <a:lstStyle/>
          <a:p>
            <a:r>
              <a:rPr lang="en-US" dirty="0"/>
              <a:t>The purpose of this undertaking is to overcome geographical barriers by providing help for those who need it while notifying others who are willing to help. </a:t>
            </a:r>
          </a:p>
          <a:p>
            <a:r>
              <a:rPr lang="en-US" dirty="0"/>
              <a:t>A centralized system overcomes the problems by allowing the people to help as a volunteer and get recognized for their contributions. </a:t>
            </a:r>
          </a:p>
          <a:p>
            <a:r>
              <a:rPr lang="en-US" dirty="0"/>
              <a:t>An individual can easily reach out in any network to ask for any kind of help.</a:t>
            </a:r>
          </a:p>
          <a:p>
            <a:r>
              <a:rPr lang="en-US" dirty="0"/>
              <a:t>A Team Event initiator can create an event for a cause in which others can join as volunteers and get it accomplished. </a:t>
            </a:r>
          </a:p>
          <a:p>
            <a:r>
              <a:rPr lang="en-US" dirty="0"/>
              <a:t>Funds requests for events could be made to the welfare groups by the company organizations.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9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6649"/>
          </a:xfrm>
        </p:spPr>
        <p:txBody>
          <a:bodyPr/>
          <a:lstStyle/>
          <a:p>
            <a:r>
              <a:rPr lang="en-US" dirty="0"/>
              <a:t>Creating Event</a:t>
            </a:r>
          </a:p>
        </p:txBody>
      </p:sp>
      <p:pic>
        <p:nvPicPr>
          <p:cNvPr id="4" name="Content Placeholder 3" descr="16Creatingev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029" y="1542196"/>
            <a:ext cx="8634792" cy="4857071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5706"/>
          </a:xfrm>
        </p:spPr>
        <p:txBody>
          <a:bodyPr/>
          <a:lstStyle/>
          <a:p>
            <a:r>
              <a:rPr lang="en-US" dirty="0"/>
              <a:t>Listing Team Events</a:t>
            </a:r>
          </a:p>
        </p:txBody>
      </p:sp>
      <p:pic>
        <p:nvPicPr>
          <p:cNvPr id="4" name="Content Placeholder 3" descr="17TeamEventsLis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12" y="1346182"/>
            <a:ext cx="9062114" cy="5097439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A6C9-D23A-46DF-AF73-6CE1D20D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452718"/>
            <a:ext cx="9354148" cy="818733"/>
          </a:xfrm>
        </p:spPr>
        <p:txBody>
          <a:bodyPr/>
          <a:lstStyle/>
          <a:p>
            <a:r>
              <a:rPr lang="en-US" dirty="0"/>
              <a:t>Creating an Event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22692-03C9-4F72-827F-B57E83AB8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545" y="1271451"/>
            <a:ext cx="8847909" cy="4976949"/>
          </a:xfrm>
        </p:spPr>
      </p:pic>
    </p:spTree>
    <p:extLst>
      <p:ext uri="{BB962C8B-B14F-4D97-AF65-F5344CB8AC3E}">
        <p14:creationId xmlns:p14="http://schemas.microsoft.com/office/powerpoint/2010/main" val="3642865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3001"/>
          </a:xfrm>
        </p:spPr>
        <p:txBody>
          <a:bodyPr/>
          <a:lstStyle/>
          <a:p>
            <a:r>
              <a:rPr lang="en-US" dirty="0"/>
              <a:t>Event Fund Approved</a:t>
            </a:r>
          </a:p>
        </p:txBody>
      </p:sp>
      <p:pic>
        <p:nvPicPr>
          <p:cNvPr id="4" name="Content Placeholder 3" descr="15EventFundApprov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945" y="1405892"/>
            <a:ext cx="9266831" cy="4974609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0DEE-6930-416F-AABA-14BDDC53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4231"/>
          </a:xfrm>
        </p:spPr>
        <p:txBody>
          <a:bodyPr/>
          <a:lstStyle/>
          <a:p>
            <a:r>
              <a:rPr lang="en-US" dirty="0"/>
              <a:t>Complete Team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9F285-83B8-4058-8DCD-CC93445D3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45" y="1280161"/>
            <a:ext cx="9457490" cy="4968240"/>
          </a:xfrm>
        </p:spPr>
      </p:pic>
    </p:spTree>
    <p:extLst>
      <p:ext uri="{BB962C8B-B14F-4D97-AF65-F5344CB8AC3E}">
        <p14:creationId xmlns:p14="http://schemas.microsoft.com/office/powerpoint/2010/main" val="1377997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4763"/>
          </a:xfrm>
        </p:spPr>
        <p:txBody>
          <a:bodyPr/>
          <a:lstStyle/>
          <a:p>
            <a:r>
              <a:rPr lang="en-US" dirty="0"/>
              <a:t>Company Finance Admin</a:t>
            </a:r>
          </a:p>
        </p:txBody>
      </p:sp>
      <p:pic>
        <p:nvPicPr>
          <p:cNvPr id="4" name="Content Placeholder 3" descr="9CompanyFInanceAdm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695" y="1543223"/>
            <a:ext cx="9539785" cy="5051378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5706"/>
          </a:xfrm>
        </p:spPr>
        <p:txBody>
          <a:bodyPr/>
          <a:lstStyle/>
          <a:p>
            <a:r>
              <a:rPr lang="en-US" dirty="0"/>
              <a:t>Financier Role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F5E034-B6F7-4D0B-87D8-444D7EF5A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582" y="1254034"/>
            <a:ext cx="8878872" cy="4994366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8410"/>
          </a:xfrm>
        </p:spPr>
        <p:txBody>
          <a:bodyPr/>
          <a:lstStyle/>
          <a:p>
            <a:r>
              <a:rPr lang="en-US" dirty="0"/>
              <a:t>Financier had sent funds</a:t>
            </a:r>
          </a:p>
        </p:txBody>
      </p:sp>
      <p:pic>
        <p:nvPicPr>
          <p:cNvPr id="4" name="Content Placeholder 3" descr="14FinancierRequestDo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11" y="1658376"/>
            <a:ext cx="9103057" cy="4959256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FB07-F1DE-4367-905B-8CDA5C9D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en-US" dirty="0"/>
              <a:t>Company Analytics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4E584-5648-4770-AD5A-582C3712C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1428206"/>
            <a:ext cx="8670728" cy="4820194"/>
          </a:xfrm>
        </p:spPr>
      </p:pic>
    </p:spTree>
    <p:extLst>
      <p:ext uri="{BB962C8B-B14F-4D97-AF65-F5344CB8AC3E}">
        <p14:creationId xmlns:p14="http://schemas.microsoft.com/office/powerpoint/2010/main" val="834897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011D-373F-4078-B9E2-A13DAB63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2962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706B6-749C-431F-917F-07716FB1E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862149"/>
            <a:ext cx="9508083" cy="5386251"/>
          </a:xfrm>
        </p:spPr>
      </p:pic>
    </p:spTree>
    <p:extLst>
      <p:ext uri="{BB962C8B-B14F-4D97-AF65-F5344CB8AC3E}">
        <p14:creationId xmlns:p14="http://schemas.microsoft.com/office/powerpoint/2010/main" val="334271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659197" cy="4395152"/>
          </a:xfrm>
        </p:spPr>
        <p:txBody>
          <a:bodyPr/>
          <a:lstStyle/>
          <a:p>
            <a:r>
              <a:rPr lang="en-US" dirty="0"/>
              <a:t>Application Design and secure login.</a:t>
            </a:r>
          </a:p>
          <a:p>
            <a:r>
              <a:rPr lang="en-US" dirty="0"/>
              <a:t>Sending  and receiving requests over networks.</a:t>
            </a:r>
          </a:p>
          <a:p>
            <a:r>
              <a:rPr lang="en-US" dirty="0"/>
              <a:t>Creating a Team Initiative for a cause and take part in an initiative posted.</a:t>
            </a:r>
          </a:p>
          <a:p>
            <a:r>
              <a:rPr lang="en-US" dirty="0"/>
              <a:t>Earning Smiles and analyzing the activity.</a:t>
            </a:r>
          </a:p>
          <a:p>
            <a:r>
              <a:rPr lang="en-US" dirty="0"/>
              <a:t>Sending fund requests to the company fund provider(financier).</a:t>
            </a:r>
          </a:p>
          <a:p>
            <a:r>
              <a:rPr lang="en-US" dirty="0"/>
              <a:t>Financier requesting funds from the welfare groups.</a:t>
            </a:r>
          </a:p>
        </p:txBody>
      </p:sp>
    </p:spTree>
    <p:extLst>
      <p:ext uri="{BB962C8B-B14F-4D97-AF65-F5344CB8AC3E}">
        <p14:creationId xmlns:p14="http://schemas.microsoft.com/office/powerpoint/2010/main" val="1254359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D34B-B767-4496-BE6E-F005D2DB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3049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4BD82-B7D7-4B71-A055-FB8BB386E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879566"/>
            <a:ext cx="9473249" cy="5368834"/>
          </a:xfrm>
        </p:spPr>
      </p:pic>
    </p:spTree>
    <p:extLst>
      <p:ext uri="{BB962C8B-B14F-4D97-AF65-F5344CB8AC3E}">
        <p14:creationId xmlns:p14="http://schemas.microsoft.com/office/powerpoint/2010/main" val="415410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7467"/>
          </a:xfrm>
        </p:spPr>
        <p:txBody>
          <a:bodyPr/>
          <a:lstStyle/>
          <a:p>
            <a:r>
              <a:rPr lang="en-US" dirty="0"/>
              <a:t>Philanthropist Work Area </a:t>
            </a:r>
          </a:p>
        </p:txBody>
      </p:sp>
      <p:pic>
        <p:nvPicPr>
          <p:cNvPr id="4" name="Content Placeholder 3" descr="5PhilanWorkAre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917" y="1665026"/>
            <a:ext cx="9854711" cy="4776717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80297"/>
          </a:xfrm>
        </p:spPr>
        <p:txBody>
          <a:bodyPr/>
          <a:lstStyle/>
          <a:p>
            <a:r>
              <a:rPr lang="en-US" dirty="0"/>
              <a:t>Welfare Organization member </a:t>
            </a:r>
          </a:p>
        </p:txBody>
      </p:sp>
      <p:pic>
        <p:nvPicPr>
          <p:cNvPr id="4" name="Content Placeholder 3" descr="10FundSuppli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287" y="1573931"/>
            <a:ext cx="9403307" cy="5105116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94426" cy="898410"/>
          </a:xfrm>
        </p:spPr>
        <p:txBody>
          <a:bodyPr/>
          <a:lstStyle/>
          <a:p>
            <a:r>
              <a:rPr lang="en-US" dirty="0"/>
              <a:t>Welfare Fund Dispenser Organization</a:t>
            </a:r>
          </a:p>
        </p:txBody>
      </p:sp>
      <p:pic>
        <p:nvPicPr>
          <p:cNvPr id="4" name="Content Placeholder 3" descr="11FundProvid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355" y="1681407"/>
            <a:ext cx="8939284" cy="5028347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43536"/>
            <a:ext cx="9404723" cy="953001"/>
          </a:xfrm>
        </p:spPr>
        <p:txBody>
          <a:bodyPr/>
          <a:lstStyle/>
          <a:p>
            <a:r>
              <a:rPr lang="en-US" dirty="0"/>
              <a:t>FDR Requesting Funds to specific Supplier</a:t>
            </a:r>
          </a:p>
        </p:txBody>
      </p:sp>
      <p:pic>
        <p:nvPicPr>
          <p:cNvPr id="4" name="Content Placeholder 3" descr="FDRSelectingSuppli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003" y="1689084"/>
            <a:ext cx="9089409" cy="4559316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57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2FDRRequestDo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35" y="1528549"/>
            <a:ext cx="8853156" cy="4733499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9354"/>
          </a:xfrm>
        </p:spPr>
        <p:txBody>
          <a:bodyPr/>
          <a:lstStyle/>
          <a:p>
            <a:r>
              <a:rPr lang="en-US" dirty="0"/>
              <a:t>Philanthropist Analytics</a:t>
            </a:r>
          </a:p>
        </p:txBody>
      </p:sp>
      <p:pic>
        <p:nvPicPr>
          <p:cNvPr id="4" name="Content Placeholder 3" descr="6PhilanAnalytic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660" y="1678674"/>
            <a:ext cx="9383901" cy="4801737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0172"/>
          </a:xfrm>
        </p:spPr>
        <p:txBody>
          <a:bodyPr/>
          <a:lstStyle/>
          <a:p>
            <a:r>
              <a:rPr lang="en-US" dirty="0"/>
              <a:t>Supplier Analytics</a:t>
            </a:r>
          </a:p>
        </p:txBody>
      </p:sp>
      <p:pic>
        <p:nvPicPr>
          <p:cNvPr id="4" name="Content Placeholder 3" descr="19SupplierAnalytic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49" y="1733266"/>
            <a:ext cx="8737908" cy="4630862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9354"/>
          </a:xfrm>
        </p:spPr>
        <p:txBody>
          <a:bodyPr/>
          <a:lstStyle/>
          <a:p>
            <a:r>
              <a:rPr lang="en-US" dirty="0"/>
              <a:t>Dispenser Analytics</a:t>
            </a:r>
          </a:p>
        </p:txBody>
      </p:sp>
      <p:pic>
        <p:nvPicPr>
          <p:cNvPr id="4" name="Content Placeholder 3" descr="20ProviderAnalytic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40" y="1487607"/>
            <a:ext cx="9867330" cy="5127405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1113336-FEBD-436D-A2EB-3FC8AD51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646111" y="406999"/>
            <a:ext cx="9404723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9856C1-0451-4C76-977E-984B0E5B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03499"/>
            <a:ext cx="11138263" cy="645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5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6111" y="1853248"/>
            <a:ext cx="10659197" cy="439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System Admin</a:t>
            </a:r>
          </a:p>
          <a:p>
            <a:r>
              <a:rPr lang="en-US" dirty="0"/>
              <a:t>Enterprise Admins (Community/Individual Member, Company, Welfare Groups)</a:t>
            </a:r>
          </a:p>
          <a:p>
            <a:r>
              <a:rPr lang="en-US" dirty="0"/>
              <a:t>Community Member</a:t>
            </a:r>
          </a:p>
          <a:p>
            <a:r>
              <a:rPr lang="en-US" dirty="0"/>
              <a:t>Company Employee</a:t>
            </a:r>
          </a:p>
          <a:p>
            <a:r>
              <a:rPr lang="en-US" dirty="0"/>
              <a:t>Company Event Initiator</a:t>
            </a:r>
          </a:p>
          <a:p>
            <a:r>
              <a:rPr lang="en-US" dirty="0"/>
              <a:t>Financier </a:t>
            </a:r>
          </a:p>
          <a:p>
            <a:r>
              <a:rPr lang="en-US" dirty="0"/>
              <a:t>Fund Provider from Welfare Fund Dispenser Organization</a:t>
            </a:r>
          </a:p>
          <a:p>
            <a:r>
              <a:rPr lang="en-US" dirty="0"/>
              <a:t>Fund Supplier from Welfare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15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328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562414" cy="2160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FinalRevisedOM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63" y="376249"/>
            <a:ext cx="11150221" cy="6188325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Use Cases</a:t>
            </a:r>
            <a:br>
              <a:rPr lang="en-US" dirty="0"/>
            </a:br>
            <a:r>
              <a:rPr lang="en-US" sz="2000" dirty="0"/>
              <a:t>Login</a:t>
            </a:r>
          </a:p>
        </p:txBody>
      </p:sp>
      <p:pic>
        <p:nvPicPr>
          <p:cNvPr id="5" name="Content Placeholder 4" descr="1LoginScree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923" y="1514901"/>
            <a:ext cx="10399593" cy="5074693"/>
          </a:xfrm>
        </p:spPr>
      </p:pic>
    </p:spTree>
    <p:extLst>
      <p:ext uri="{BB962C8B-B14F-4D97-AF65-F5344CB8AC3E}">
        <p14:creationId xmlns:p14="http://schemas.microsoft.com/office/powerpoint/2010/main" val="173863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8410"/>
          </a:xfrm>
        </p:spPr>
        <p:txBody>
          <a:bodyPr/>
          <a:lstStyle/>
          <a:p>
            <a:r>
              <a:rPr lang="en-US" dirty="0"/>
              <a:t>System Admin</a:t>
            </a:r>
          </a:p>
        </p:txBody>
      </p:sp>
      <p:pic>
        <p:nvPicPr>
          <p:cNvPr id="4" name="Content Placeholder 3" descr="2SystemAdm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64" y="1362390"/>
            <a:ext cx="9403308" cy="528936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1240"/>
          </a:xfrm>
        </p:spPr>
        <p:txBody>
          <a:bodyPr/>
          <a:lstStyle/>
          <a:p>
            <a:r>
              <a:rPr lang="en-US" dirty="0"/>
              <a:t>Manage Enterprise Admin</a:t>
            </a:r>
          </a:p>
        </p:txBody>
      </p:sp>
      <p:pic>
        <p:nvPicPr>
          <p:cNvPr id="4" name="Content Placeholder 3" descr="3EnterpriseAdminCre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594" y="1418687"/>
            <a:ext cx="9266830" cy="5212593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80297"/>
          </a:xfrm>
        </p:spPr>
        <p:txBody>
          <a:bodyPr/>
          <a:lstStyle/>
          <a:p>
            <a:r>
              <a:rPr lang="en-US" dirty="0"/>
              <a:t>Manage Fund Types</a:t>
            </a:r>
          </a:p>
        </p:txBody>
      </p:sp>
      <p:pic>
        <p:nvPicPr>
          <p:cNvPr id="4" name="Content Placeholder 3" descr="4FundTyp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946" y="1476690"/>
            <a:ext cx="9171296" cy="5158854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838</TotalTime>
  <Words>286</Words>
  <Application>Microsoft Office PowerPoint</Application>
  <PresentationFormat>Widescreen</PresentationFormat>
  <Paragraphs>58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Century Gothic</vt:lpstr>
      <vt:lpstr>Wingdings 3</vt:lpstr>
      <vt:lpstr>Ion</vt:lpstr>
      <vt:lpstr>SMILES  (Serving Multiple Individual Lives with Effective Solutions)  -Beyond Miles</vt:lpstr>
      <vt:lpstr>Introduction</vt:lpstr>
      <vt:lpstr>Use Cases</vt:lpstr>
      <vt:lpstr>Actors</vt:lpstr>
      <vt:lpstr>PowerPoint Presentation</vt:lpstr>
      <vt:lpstr>Important Use Cases Login</vt:lpstr>
      <vt:lpstr>System Admin</vt:lpstr>
      <vt:lpstr>Manage Enterprise Admin</vt:lpstr>
      <vt:lpstr>Manage Fund Types</vt:lpstr>
      <vt:lpstr>Self Registration </vt:lpstr>
      <vt:lpstr>PowerPoint Presentation</vt:lpstr>
      <vt:lpstr>Individual Login</vt:lpstr>
      <vt:lpstr>Editing Profile</vt:lpstr>
      <vt:lpstr> Member WorkArea</vt:lpstr>
      <vt:lpstr>Posting Request </vt:lpstr>
      <vt:lpstr> Earning a Smile</vt:lpstr>
      <vt:lpstr>My Requests</vt:lpstr>
      <vt:lpstr>Company Admin Work Area</vt:lpstr>
      <vt:lpstr>Team Event Organization </vt:lpstr>
      <vt:lpstr>Creating Event</vt:lpstr>
      <vt:lpstr>Listing Team Events</vt:lpstr>
      <vt:lpstr>Creating an Event</vt:lpstr>
      <vt:lpstr>Event Fund Approved</vt:lpstr>
      <vt:lpstr>Complete Team Events</vt:lpstr>
      <vt:lpstr>Company Finance Admin</vt:lpstr>
      <vt:lpstr>Financier Role</vt:lpstr>
      <vt:lpstr>Financier had sent funds</vt:lpstr>
      <vt:lpstr>Company Analytics</vt:lpstr>
      <vt:lpstr>PowerPoint Presentation</vt:lpstr>
      <vt:lpstr>PowerPoint Presentation</vt:lpstr>
      <vt:lpstr>Philanthropist Work Area </vt:lpstr>
      <vt:lpstr>Welfare Organization member </vt:lpstr>
      <vt:lpstr>Welfare Fund Dispenser Organization</vt:lpstr>
      <vt:lpstr>FDR Requesting Funds to specific Supplier</vt:lpstr>
      <vt:lpstr>PowerPoint Presentation</vt:lpstr>
      <vt:lpstr>Philanthropist Analytics</vt:lpstr>
      <vt:lpstr>Supplier Analytics</vt:lpstr>
      <vt:lpstr>Dispenser Analytics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Gothamm General Care</dc:title>
  <dc:creator>Gaurang Deshpande</dc:creator>
  <cp:lastModifiedBy>sowjanya</cp:lastModifiedBy>
  <cp:revision>107</cp:revision>
  <dcterms:created xsi:type="dcterms:W3CDTF">2016-04-23T01:46:10Z</dcterms:created>
  <dcterms:modified xsi:type="dcterms:W3CDTF">2017-12-13T05:47:33Z</dcterms:modified>
</cp:coreProperties>
</file>